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589" r:id="rId2"/>
    <p:sldId id="274" r:id="rId3"/>
    <p:sldId id="275" r:id="rId4"/>
    <p:sldId id="257" r:id="rId5"/>
    <p:sldId id="276" r:id="rId6"/>
    <p:sldId id="277" r:id="rId7"/>
    <p:sldId id="258" r:id="rId8"/>
    <p:sldId id="264" r:id="rId9"/>
    <p:sldId id="265" r:id="rId10"/>
    <p:sldId id="266" r:id="rId11"/>
    <p:sldId id="267" r:id="rId12"/>
    <p:sldId id="259" r:id="rId13"/>
    <p:sldId id="260" r:id="rId14"/>
    <p:sldId id="261" r:id="rId15"/>
    <p:sldId id="279" r:id="rId16"/>
    <p:sldId id="280" r:id="rId17"/>
    <p:sldId id="278" r:id="rId18"/>
    <p:sldId id="268" r:id="rId19"/>
    <p:sldId id="270" r:id="rId20"/>
    <p:sldId id="281" r:id="rId21"/>
    <p:sldId id="282" r:id="rId22"/>
    <p:sldId id="262" r:id="rId23"/>
    <p:sldId id="263" r:id="rId24"/>
    <p:sldId id="283" r:id="rId25"/>
    <p:sldId id="271" r:id="rId26"/>
    <p:sldId id="272" r:id="rId27"/>
    <p:sldId id="269" r:id="rId28"/>
    <p:sldId id="586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66D51-3D17-4C18-A67C-C55410FC49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9F36C1-718D-468F-90ED-D681EA018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82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11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38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103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31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26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5143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66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52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023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3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87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647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83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43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16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617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6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C4E08D7-BA6F-4F7C-91D6-517AC824B36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7413ACF-0DD4-4DA2-8F73-9B1B3BAED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0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Relationship Id="rId9" Type="http://schemas.openxmlformats.org/officeDocument/2006/relationships/image" Target="../media/image43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9443" y="486450"/>
            <a:ext cx="11012557" cy="2616199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r>
              <a:rPr lang="en-US" sz="5300" b="1" dirty="0"/>
              <a:t>Competency Based Training on </a:t>
            </a:r>
            <a:r>
              <a:rPr lang="en-US" sz="3600" b="1" dirty="0"/>
              <a:t>National Certificate in</a:t>
            </a:r>
            <a:r>
              <a:rPr lang="en-US" b="1" dirty="0"/>
              <a:t> </a:t>
            </a:r>
            <a:r>
              <a:rPr lang="en-US" sz="3600" b="1" dirty="0"/>
              <a:t>CBT&amp;A Methodology</a:t>
            </a:r>
            <a:br>
              <a:rPr lang="en-US" dirty="0"/>
            </a:br>
            <a:r>
              <a:rPr lang="en-US" sz="4000" b="1" dirty="0"/>
              <a:t>Trainers &amp; Assessors (</a:t>
            </a:r>
            <a:r>
              <a:rPr lang="en-US" sz="4000" b="1" dirty="0">
                <a:latin typeface="Baskerville Old Face" panose="02020602080505020303" pitchFamily="18" charset="0"/>
              </a:rPr>
              <a:t>Level 4</a:t>
            </a:r>
            <a:r>
              <a:rPr lang="en-US" sz="4000" b="1" dirty="0"/>
              <a:t>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4983016"/>
            <a:ext cx="6987645" cy="1388534"/>
          </a:xfrm>
        </p:spPr>
        <p:txBody>
          <a:bodyPr>
            <a:normAutofit fontScale="55000" lnSpcReduction="20000"/>
          </a:bodyPr>
          <a:lstStyle/>
          <a:p>
            <a:r>
              <a:rPr lang="en-US" sz="7700" b="1" dirty="0">
                <a:solidFill>
                  <a:schemeClr val="accent1">
                    <a:lumMod val="75000"/>
                  </a:schemeClr>
                </a:solidFill>
              </a:rPr>
              <a:t>DR. Sheikh Abu Reza</a:t>
            </a:r>
          </a:p>
          <a:p>
            <a:r>
              <a:rPr lang="en-US" sz="3600" b="1" dirty="0"/>
              <a:t>Director (</a:t>
            </a:r>
            <a:r>
              <a:rPr lang="en-US" sz="3600" b="1" dirty="0" err="1"/>
              <a:t>Rtd</a:t>
            </a:r>
            <a:r>
              <a:rPr lang="en-US" sz="3600" b="1" dirty="0"/>
              <a:t>.) DTE &amp;</a:t>
            </a:r>
          </a:p>
          <a:p>
            <a:r>
              <a:rPr lang="en-US" sz="3600" b="1" dirty="0"/>
              <a:t>CBT&amp;A Trainer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337A0E-A7C2-449B-81BE-D455875DDDAC}"/>
              </a:ext>
            </a:extLst>
          </p:cNvPr>
          <p:cNvSpPr txBox="1"/>
          <p:nvPr/>
        </p:nvSpPr>
        <p:spPr>
          <a:xfrm>
            <a:off x="3710608" y="3429000"/>
            <a:ext cx="6175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Arial Black" panose="020B0A04020102020204" pitchFamily="34" charset="0"/>
              </a:rPr>
              <a:t>Day – 1 Session-1 &amp; 2</a:t>
            </a:r>
          </a:p>
        </p:txBody>
      </p:sp>
    </p:spTree>
    <p:extLst>
      <p:ext uri="{BB962C8B-B14F-4D97-AF65-F5344CB8AC3E}">
        <p14:creationId xmlns:p14="http://schemas.microsoft.com/office/powerpoint/2010/main" val="1056296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582" y="380052"/>
            <a:ext cx="10028711" cy="60207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3C4822-C010-4AB6-8BEB-72AC7159C0C3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P-17</a:t>
            </a:r>
          </a:p>
        </p:txBody>
      </p:sp>
    </p:spTree>
    <p:extLst>
      <p:ext uri="{BB962C8B-B14F-4D97-AF65-F5344CB8AC3E}">
        <p14:creationId xmlns:p14="http://schemas.microsoft.com/office/powerpoint/2010/main" val="2693835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28" y="1478695"/>
            <a:ext cx="11159836" cy="39006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F68BBA-1058-4253-9C4C-E28EE53B9451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P-18</a:t>
            </a:r>
          </a:p>
        </p:txBody>
      </p:sp>
    </p:spTree>
    <p:extLst>
      <p:ext uri="{BB962C8B-B14F-4D97-AF65-F5344CB8AC3E}">
        <p14:creationId xmlns:p14="http://schemas.microsoft.com/office/powerpoint/2010/main" val="2914430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1768" y="789712"/>
            <a:ext cx="102246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rgbClr val="FF0000"/>
                </a:solidFill>
              </a:rPr>
              <a:t>Common Terms of CBT</a:t>
            </a:r>
          </a:p>
          <a:p>
            <a:r>
              <a:rPr lang="en-US" sz="2800" b="1" dirty="0"/>
              <a:t>Competency</a:t>
            </a:r>
          </a:p>
          <a:p>
            <a:pPr marL="285750" indent="-285750">
              <a:buFontTx/>
              <a:buChar char="-"/>
            </a:pPr>
            <a:r>
              <a:rPr lang="en-US" sz="2800" b="1" dirty="0"/>
              <a:t>Generic competency</a:t>
            </a:r>
          </a:p>
          <a:p>
            <a:pPr marL="285750" indent="-285750">
              <a:buFontTx/>
              <a:buChar char="-"/>
            </a:pPr>
            <a:r>
              <a:rPr lang="en-US" sz="2800" b="1" dirty="0"/>
              <a:t>Sector Specific competency</a:t>
            </a:r>
          </a:p>
          <a:p>
            <a:pPr marL="285750" indent="-285750">
              <a:buFontTx/>
              <a:buChar char="-"/>
            </a:pPr>
            <a:r>
              <a:rPr lang="en-US" sz="2800" b="1" dirty="0"/>
              <a:t>Occupational Specific competency</a:t>
            </a:r>
          </a:p>
          <a:p>
            <a:r>
              <a:rPr lang="en-US" sz="2800" b="1" dirty="0"/>
              <a:t>CBT</a:t>
            </a:r>
          </a:p>
          <a:p>
            <a:r>
              <a:rPr lang="en-US" sz="2800" b="1" dirty="0"/>
              <a:t>CBA</a:t>
            </a:r>
          </a:p>
          <a:p>
            <a:r>
              <a:rPr lang="en-US" sz="2800" b="1" dirty="0"/>
              <a:t>PBE</a:t>
            </a:r>
          </a:p>
          <a:p>
            <a:r>
              <a:rPr lang="en-US" sz="2800" b="1" dirty="0"/>
              <a:t>CS</a:t>
            </a:r>
          </a:p>
          <a:p>
            <a:r>
              <a:rPr lang="en-US" sz="2800" b="1" dirty="0"/>
              <a:t>CBC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16DC10-AA34-438C-BAE8-CA1924558CB0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P-19</a:t>
            </a:r>
          </a:p>
        </p:txBody>
      </p:sp>
    </p:spTree>
    <p:extLst>
      <p:ext uri="{BB962C8B-B14F-4D97-AF65-F5344CB8AC3E}">
        <p14:creationId xmlns:p14="http://schemas.microsoft.com/office/powerpoint/2010/main" val="2649503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632" y="532751"/>
            <a:ext cx="5830736" cy="7217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909" y="2468590"/>
            <a:ext cx="10945092" cy="32366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781ED8-6EA2-458A-BEAA-98034F824357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P-26</a:t>
            </a:r>
          </a:p>
        </p:txBody>
      </p:sp>
    </p:spTree>
    <p:extLst>
      <p:ext uri="{BB962C8B-B14F-4D97-AF65-F5344CB8AC3E}">
        <p14:creationId xmlns:p14="http://schemas.microsoft.com/office/powerpoint/2010/main" val="2257490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680" y="584553"/>
            <a:ext cx="7003473" cy="5615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763" y="1730233"/>
            <a:ext cx="9781309" cy="39941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ECA15B-56F2-4148-AA36-01DBE359A229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P-26</a:t>
            </a:r>
          </a:p>
        </p:txBody>
      </p:sp>
    </p:spTree>
    <p:extLst>
      <p:ext uri="{BB962C8B-B14F-4D97-AF65-F5344CB8AC3E}">
        <p14:creationId xmlns:p14="http://schemas.microsoft.com/office/powerpoint/2010/main" val="4155225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312" y="1814197"/>
            <a:ext cx="9935593" cy="5133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6725" y="3478189"/>
            <a:ext cx="7361711" cy="6082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8C4248-C025-426B-BC1C-0268B1B0DBC9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P-27</a:t>
            </a:r>
          </a:p>
        </p:txBody>
      </p:sp>
    </p:spTree>
    <p:extLst>
      <p:ext uri="{BB962C8B-B14F-4D97-AF65-F5344CB8AC3E}">
        <p14:creationId xmlns:p14="http://schemas.microsoft.com/office/powerpoint/2010/main" val="13925322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3958" y="810652"/>
            <a:ext cx="8909460" cy="55483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958" y="220750"/>
            <a:ext cx="8884601" cy="3145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729A7E-25A7-40F8-A92A-51EE1CCB604C}"/>
              </a:ext>
            </a:extLst>
          </p:cNvPr>
          <p:cNvSpPr txBox="1"/>
          <p:nvPr/>
        </p:nvSpPr>
        <p:spPr>
          <a:xfrm>
            <a:off x="10296939" y="5862682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P-29</a:t>
            </a:r>
          </a:p>
        </p:txBody>
      </p:sp>
    </p:spTree>
    <p:extLst>
      <p:ext uri="{BB962C8B-B14F-4D97-AF65-F5344CB8AC3E}">
        <p14:creationId xmlns:p14="http://schemas.microsoft.com/office/powerpoint/2010/main" val="1082944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207" y="1062272"/>
            <a:ext cx="10187228" cy="47334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7EE9F4-7E3A-48CE-A500-F1E40B980399}"/>
              </a:ext>
            </a:extLst>
          </p:cNvPr>
          <p:cNvSpPr txBox="1"/>
          <p:nvPr/>
        </p:nvSpPr>
        <p:spPr>
          <a:xfrm>
            <a:off x="10429461" y="5897218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P-31</a:t>
            </a:r>
          </a:p>
        </p:txBody>
      </p:sp>
    </p:spTree>
    <p:extLst>
      <p:ext uri="{BB962C8B-B14F-4D97-AF65-F5344CB8AC3E}">
        <p14:creationId xmlns:p14="http://schemas.microsoft.com/office/powerpoint/2010/main" val="4229386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5147" y="126341"/>
            <a:ext cx="6445377" cy="1205201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Equity Policy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147" y="1353456"/>
            <a:ext cx="8208634" cy="32356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05D617-5AA5-44F3-BD42-2CECEC38CB4E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P-71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10C281-5023-4F90-B4C5-6B61DCB17B17}"/>
              </a:ext>
            </a:extLst>
          </p:cNvPr>
          <p:cNvSpPr txBox="1"/>
          <p:nvPr/>
        </p:nvSpPr>
        <p:spPr>
          <a:xfrm>
            <a:off x="2425147" y="4655659"/>
            <a:ext cx="8208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           </a:t>
            </a:r>
            <a:r>
              <a:rPr lang="en-US" sz="3600" dirty="0"/>
              <a:t>Persons with Differently Able </a:t>
            </a:r>
          </a:p>
        </p:txBody>
      </p:sp>
    </p:spTree>
    <p:extLst>
      <p:ext uri="{BB962C8B-B14F-4D97-AF65-F5344CB8AC3E}">
        <p14:creationId xmlns:p14="http://schemas.microsoft.com/office/powerpoint/2010/main" val="210450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285" y="425440"/>
            <a:ext cx="3713430" cy="5514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706" y="2010249"/>
            <a:ext cx="9251000" cy="25706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143B02-F316-4605-9860-ADFDAC36CD3D}"/>
              </a:ext>
            </a:extLst>
          </p:cNvPr>
          <p:cNvSpPr txBox="1"/>
          <p:nvPr/>
        </p:nvSpPr>
        <p:spPr>
          <a:xfrm>
            <a:off x="10508974" y="5614292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P-32</a:t>
            </a:r>
          </a:p>
        </p:txBody>
      </p:sp>
    </p:spTree>
    <p:extLst>
      <p:ext uri="{BB962C8B-B14F-4D97-AF65-F5344CB8AC3E}">
        <p14:creationId xmlns:p14="http://schemas.microsoft.com/office/powerpoint/2010/main" val="3905072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37853" y="1600200"/>
            <a:ext cx="1024543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dirty="0"/>
              <a:t>Start and finish at agreed times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dirty="0"/>
              <a:t>Mobile phones to be put on silent/vibration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dirty="0"/>
              <a:t>Microphone Should be muted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dirty="0"/>
              <a:t>Phone calls will not be taken in the Zoom Class room – step outside!!!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dirty="0"/>
              <a:t>Respect each other during the training, </a:t>
            </a:r>
            <a:r>
              <a:rPr lang="en-GB" sz="2800" dirty="0" err="1"/>
              <a:t>i.e</a:t>
            </a:r>
            <a:r>
              <a:rPr lang="en-GB" sz="2800" dirty="0"/>
              <a:t> one person speaks at a time and appreciate different views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dirty="0"/>
              <a:t>For asking any question raise your symbolic hand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dirty="0"/>
              <a:t>Maintain confidentiality of issues discussed during program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dirty="0"/>
              <a:t>Have fun and learn new tricks!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724891" y="332509"/>
            <a:ext cx="97258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>
                    <a:lumMod val="75000"/>
                  </a:schemeClr>
                </a:solidFill>
              </a:rPr>
              <a:t>Ground Rules / Training Etiquette</a:t>
            </a:r>
          </a:p>
        </p:txBody>
      </p:sp>
    </p:spTree>
    <p:extLst>
      <p:ext uri="{BB962C8B-B14F-4D97-AF65-F5344CB8AC3E}">
        <p14:creationId xmlns:p14="http://schemas.microsoft.com/office/powerpoint/2010/main" val="32937069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213" y="225588"/>
            <a:ext cx="7752599" cy="648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47" y="1328634"/>
            <a:ext cx="9931930" cy="42007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44AE75-CBE7-4FA9-84D6-816436F0381B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P-32</a:t>
            </a:r>
          </a:p>
        </p:txBody>
      </p:sp>
    </p:spTree>
    <p:extLst>
      <p:ext uri="{BB962C8B-B14F-4D97-AF65-F5344CB8AC3E}">
        <p14:creationId xmlns:p14="http://schemas.microsoft.com/office/powerpoint/2010/main" val="3404345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474" y="286114"/>
            <a:ext cx="7589729" cy="5514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474" y="1024845"/>
            <a:ext cx="7833136" cy="5657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27664C-9724-4240-A778-6FCE83A8DA51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P-33</a:t>
            </a:r>
          </a:p>
        </p:txBody>
      </p:sp>
    </p:spTree>
    <p:extLst>
      <p:ext uri="{BB962C8B-B14F-4D97-AF65-F5344CB8AC3E}">
        <p14:creationId xmlns:p14="http://schemas.microsoft.com/office/powerpoint/2010/main" val="33062624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984" y="125310"/>
            <a:ext cx="10297182" cy="8975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345" y="952231"/>
            <a:ext cx="9947564" cy="398559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689" y="4895922"/>
            <a:ext cx="9864438" cy="16545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370C78-7BEC-47C9-8A9C-6A09D80E9EC6}"/>
              </a:ext>
            </a:extLst>
          </p:cNvPr>
          <p:cNvSpPr txBox="1"/>
          <p:nvPr/>
        </p:nvSpPr>
        <p:spPr>
          <a:xfrm>
            <a:off x="11560509" y="5905769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P-34</a:t>
            </a:r>
          </a:p>
        </p:txBody>
      </p:sp>
    </p:spTree>
    <p:extLst>
      <p:ext uri="{BB962C8B-B14F-4D97-AF65-F5344CB8AC3E}">
        <p14:creationId xmlns:p14="http://schemas.microsoft.com/office/powerpoint/2010/main" val="15764131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13" y="274706"/>
            <a:ext cx="8534373" cy="6649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057" y="1591681"/>
            <a:ext cx="10241432" cy="36746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CCDE3F-1575-45EA-B049-9840710C94C9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P-37</a:t>
            </a:r>
          </a:p>
        </p:txBody>
      </p:sp>
    </p:spTree>
    <p:extLst>
      <p:ext uri="{BB962C8B-B14F-4D97-AF65-F5344CB8AC3E}">
        <p14:creationId xmlns:p14="http://schemas.microsoft.com/office/powerpoint/2010/main" val="6009975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618" y="1467431"/>
            <a:ext cx="9508638" cy="44695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779" y="304659"/>
            <a:ext cx="4104317" cy="7622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316636-936F-40A2-AC7A-41765DDDBD2D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P-37</a:t>
            </a:r>
          </a:p>
        </p:txBody>
      </p:sp>
    </p:spTree>
    <p:extLst>
      <p:ext uri="{BB962C8B-B14F-4D97-AF65-F5344CB8AC3E}">
        <p14:creationId xmlns:p14="http://schemas.microsoft.com/office/powerpoint/2010/main" val="30326704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761" y="535280"/>
            <a:ext cx="8860113" cy="5919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901" y="1287988"/>
            <a:ext cx="5211831" cy="6244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87" y="2073134"/>
            <a:ext cx="10879697" cy="103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7928" y="3113230"/>
            <a:ext cx="5733014" cy="6082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8052" y="3675388"/>
            <a:ext cx="5985047" cy="6178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8704" y="4264905"/>
            <a:ext cx="3091462" cy="6848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96488" y="5004166"/>
            <a:ext cx="6259124" cy="58612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11690" y="5653030"/>
            <a:ext cx="4784251" cy="6561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3CF7875-72EE-481F-8D6A-ED7147AD8F13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P-34-51</a:t>
            </a:r>
          </a:p>
        </p:txBody>
      </p:sp>
    </p:spTree>
    <p:extLst>
      <p:ext uri="{BB962C8B-B14F-4D97-AF65-F5344CB8AC3E}">
        <p14:creationId xmlns:p14="http://schemas.microsoft.com/office/powerpoint/2010/main" val="29702966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4729" y="1897244"/>
            <a:ext cx="3322542" cy="4865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433" y="2695570"/>
            <a:ext cx="3583134" cy="5108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3000" y="3726474"/>
            <a:ext cx="4022882" cy="3867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4980" y="4586214"/>
            <a:ext cx="4202039" cy="4703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9253" y="5301164"/>
            <a:ext cx="9539156" cy="5111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2406" y="1240846"/>
            <a:ext cx="4267187" cy="5108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7928" y="343016"/>
            <a:ext cx="6116605" cy="50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916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290" y="1169902"/>
            <a:ext cx="5408375" cy="568809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048" y="306172"/>
            <a:ext cx="7915468" cy="5514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F3A40E-0C18-453D-B2EC-076FF45A339D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P-53</a:t>
            </a:r>
          </a:p>
        </p:txBody>
      </p:sp>
    </p:spTree>
    <p:extLst>
      <p:ext uri="{BB962C8B-B14F-4D97-AF65-F5344CB8AC3E}">
        <p14:creationId xmlns:p14="http://schemas.microsoft.com/office/powerpoint/2010/main" val="15829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46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 txBox="1">
            <a:spLocks noChangeArrowheads="1"/>
          </p:cNvSpPr>
          <p:nvPr/>
        </p:nvSpPr>
        <p:spPr>
          <a:xfrm>
            <a:off x="2410691" y="2228003"/>
            <a:ext cx="8487816" cy="4006542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AU" sz="2000" dirty="0"/>
              <a:t>Identify another participant in the zoom class room whom you don’t know or work with.</a:t>
            </a:r>
          </a:p>
          <a:p>
            <a:r>
              <a:rPr lang="en-AU" sz="2000" dirty="0"/>
              <a:t>Ask that person the following questions: </a:t>
            </a:r>
          </a:p>
          <a:p>
            <a:pPr lvl="1"/>
            <a:r>
              <a:rPr lang="en-AU" dirty="0"/>
              <a:t>Name </a:t>
            </a:r>
          </a:p>
          <a:p>
            <a:pPr lvl="1"/>
            <a:r>
              <a:rPr lang="en-AU" dirty="0"/>
              <a:t>Organization they work for</a:t>
            </a:r>
          </a:p>
          <a:p>
            <a:pPr lvl="1"/>
            <a:r>
              <a:rPr lang="en-AU" dirty="0"/>
              <a:t>How long have they been training for? </a:t>
            </a:r>
          </a:p>
          <a:p>
            <a:pPr lvl="1"/>
            <a:r>
              <a:rPr lang="en-AU" dirty="0"/>
              <a:t>(Clue- Months, years, decades, centuries!)</a:t>
            </a:r>
          </a:p>
          <a:p>
            <a:pPr lvl="1"/>
            <a:r>
              <a:rPr lang="en-AU" dirty="0"/>
              <a:t>Which sector/s have they trained in? </a:t>
            </a:r>
          </a:p>
          <a:p>
            <a:pPr lvl="1"/>
            <a:r>
              <a:rPr lang="en-AU" dirty="0"/>
              <a:t>(Clue- General Education, TVET, Business, Development, Industry)</a:t>
            </a:r>
          </a:p>
          <a:p>
            <a:r>
              <a:rPr lang="en-AU" sz="2000" dirty="0"/>
              <a:t>Introduce your new friend to the group</a:t>
            </a:r>
          </a:p>
          <a:p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223655" y="768927"/>
            <a:ext cx="92271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75000"/>
                  </a:schemeClr>
                </a:solidFill>
              </a:rPr>
              <a:t>Activity- Getting to know you better</a:t>
            </a:r>
          </a:p>
        </p:txBody>
      </p:sp>
    </p:spTree>
    <p:extLst>
      <p:ext uri="{BB962C8B-B14F-4D97-AF65-F5344CB8AC3E}">
        <p14:creationId xmlns:p14="http://schemas.microsoft.com/office/powerpoint/2010/main" val="3349772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542" y="2435772"/>
            <a:ext cx="10557132" cy="31941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998" y="1273541"/>
            <a:ext cx="10228219" cy="5838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8BF645-4165-400A-AD06-1DCE5B9CA84A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P-7</a:t>
            </a:r>
          </a:p>
        </p:txBody>
      </p:sp>
    </p:spTree>
    <p:extLst>
      <p:ext uri="{BB962C8B-B14F-4D97-AF65-F5344CB8AC3E}">
        <p14:creationId xmlns:p14="http://schemas.microsoft.com/office/powerpoint/2010/main" val="3550151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262" y="830997"/>
            <a:ext cx="10661738" cy="30256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262" y="3856621"/>
            <a:ext cx="10661738" cy="18380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06205" y="0"/>
            <a:ext cx="960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</a:rPr>
              <a:t>Performance Criteria's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CAFC0F-68AB-4079-91D0-E9FA1346487C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P-7</a:t>
            </a:r>
          </a:p>
        </p:txBody>
      </p:sp>
    </p:spTree>
    <p:extLst>
      <p:ext uri="{BB962C8B-B14F-4D97-AF65-F5344CB8AC3E}">
        <p14:creationId xmlns:p14="http://schemas.microsoft.com/office/powerpoint/2010/main" val="2860148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291" y="1882874"/>
            <a:ext cx="10327536" cy="180149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291" y="3684371"/>
            <a:ext cx="10327536" cy="196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171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57975" y="1245795"/>
            <a:ext cx="10931237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rgbClr val="FF0000"/>
                </a:solidFill>
              </a:rPr>
              <a:t>TVET Terminologies</a:t>
            </a:r>
          </a:p>
          <a:p>
            <a:r>
              <a:rPr lang="en-US" dirty="0"/>
              <a:t>TVET</a:t>
            </a:r>
          </a:p>
          <a:p>
            <a:r>
              <a:rPr lang="en-US" dirty="0"/>
              <a:t>NTVQF</a:t>
            </a:r>
          </a:p>
          <a:p>
            <a:r>
              <a:rPr lang="en-US" dirty="0"/>
              <a:t>VET</a:t>
            </a:r>
          </a:p>
          <a:p>
            <a:r>
              <a:rPr lang="en-US" dirty="0"/>
              <a:t>SKILLS</a:t>
            </a:r>
          </a:p>
          <a:p>
            <a:r>
              <a:rPr lang="en-US" dirty="0"/>
              <a:t>KNOWLEDGE</a:t>
            </a:r>
          </a:p>
          <a:p>
            <a:r>
              <a:rPr lang="en-US" dirty="0"/>
              <a:t>ATTITUDE</a:t>
            </a:r>
          </a:p>
          <a:p>
            <a:r>
              <a:rPr lang="en-US" dirty="0"/>
              <a:t>TASK</a:t>
            </a:r>
          </a:p>
          <a:p>
            <a:r>
              <a:rPr lang="en-US" dirty="0"/>
              <a:t>TASK ELEMENT</a:t>
            </a:r>
          </a:p>
          <a:p>
            <a:r>
              <a:rPr lang="en-US" dirty="0"/>
              <a:t>JOB</a:t>
            </a:r>
          </a:p>
          <a:p>
            <a:r>
              <a:rPr lang="en-US" dirty="0"/>
              <a:t>Components of Job</a:t>
            </a:r>
          </a:p>
          <a:p>
            <a:pPr marL="285750" indent="-285750">
              <a:buFontTx/>
              <a:buChar char="-"/>
            </a:pPr>
            <a:r>
              <a:rPr lang="en-US" dirty="0"/>
              <a:t>Job description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Job specification and</a:t>
            </a:r>
          </a:p>
          <a:p>
            <a:pPr marL="285750" indent="-285750">
              <a:buFontTx/>
              <a:buChar char="-"/>
            </a:pPr>
            <a:r>
              <a:rPr lang="en-US" dirty="0"/>
              <a:t>Personnel specification</a:t>
            </a:r>
          </a:p>
          <a:p>
            <a:r>
              <a:rPr lang="en-US" dirty="0"/>
              <a:t>RPL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609" y="318448"/>
            <a:ext cx="10163071" cy="4865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43C8F4-5813-4FB1-9CAB-B79A6763E060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P-14</a:t>
            </a:r>
          </a:p>
        </p:txBody>
      </p:sp>
    </p:spTree>
    <p:extLst>
      <p:ext uri="{BB962C8B-B14F-4D97-AF65-F5344CB8AC3E}">
        <p14:creationId xmlns:p14="http://schemas.microsoft.com/office/powerpoint/2010/main" val="4018099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018" y="187901"/>
            <a:ext cx="8239131" cy="65246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393D7E-5463-4963-988D-9ED9D4F8AAF7}"/>
              </a:ext>
            </a:extLst>
          </p:cNvPr>
          <p:cNvSpPr txBox="1"/>
          <p:nvPr/>
        </p:nvSpPr>
        <p:spPr>
          <a:xfrm>
            <a:off x="10482470" y="5526156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P-15</a:t>
            </a:r>
          </a:p>
        </p:txBody>
      </p:sp>
    </p:spTree>
    <p:extLst>
      <p:ext uri="{BB962C8B-B14F-4D97-AF65-F5344CB8AC3E}">
        <p14:creationId xmlns:p14="http://schemas.microsoft.com/office/powerpoint/2010/main" val="3320584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381" y="194035"/>
            <a:ext cx="11609238" cy="64699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059C692-0615-45C8-870E-B38DCFBED3D6}"/>
              </a:ext>
            </a:extLst>
          </p:cNvPr>
          <p:cNvSpPr txBox="1"/>
          <p:nvPr/>
        </p:nvSpPr>
        <p:spPr>
          <a:xfrm>
            <a:off x="10575235" y="5936974"/>
            <a:ext cx="126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P-17</a:t>
            </a:r>
          </a:p>
        </p:txBody>
      </p:sp>
    </p:spTree>
    <p:extLst>
      <p:ext uri="{BB962C8B-B14F-4D97-AF65-F5344CB8AC3E}">
        <p14:creationId xmlns:p14="http://schemas.microsoft.com/office/powerpoint/2010/main" val="22520662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1247</TotalTime>
  <Words>256</Words>
  <Application>Microsoft Office PowerPoint</Application>
  <PresentationFormat>Widescreen</PresentationFormat>
  <Paragraphs>76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Algerian</vt:lpstr>
      <vt:lpstr>Arial</vt:lpstr>
      <vt:lpstr>Arial Black</vt:lpstr>
      <vt:lpstr>Baskerville Old Face</vt:lpstr>
      <vt:lpstr>Calibri</vt:lpstr>
      <vt:lpstr>Corbel</vt:lpstr>
      <vt:lpstr>Wingdings</vt:lpstr>
      <vt:lpstr>Parallax</vt:lpstr>
      <vt:lpstr> Competency Based Training on National Certificate in CBT&amp;A Methodology Trainers &amp; Assessors (Level 4)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Equity Policy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reza.dte@gmail.com</dc:creator>
  <cp:lastModifiedBy>HP</cp:lastModifiedBy>
  <cp:revision>57</cp:revision>
  <dcterms:created xsi:type="dcterms:W3CDTF">2020-12-07T16:50:05Z</dcterms:created>
  <dcterms:modified xsi:type="dcterms:W3CDTF">2022-03-24T01:08:11Z</dcterms:modified>
</cp:coreProperties>
</file>

<file path=docProps/thumbnail.jpeg>
</file>